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88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396B991-073F-8847-3EB9-93171474D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95200" y="1828800"/>
            <a:ext cx="2895600" cy="533367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Office PowerPoint</Application>
  <PresentationFormat>Personalizado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Jorge Lazo</dc:creator>
  <cp:lastModifiedBy>Jorge Lazo</cp:lastModifiedBy>
  <cp:revision>2</cp:revision>
  <dcterms:created xsi:type="dcterms:W3CDTF">2006-08-16T00:00:00Z</dcterms:created>
  <dcterms:modified xsi:type="dcterms:W3CDTF">2026-08-01T00:13:33Z</dcterms:modified>
</cp:coreProperties>
</file>